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93" d="100"/>
          <a:sy n="193" d="100"/>
        </p:scale>
        <p:origin x="-295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C700AD76-EA68-B640-A21F-C9F547D0D3F4}" type="datetimeFigureOut">
              <a:rPr lang="en-US" smtClean="0"/>
              <a:t>10/9/11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E72D3CDC-2B15-4140-83E0-0E1A39642791}" type="slidenum">
              <a:rPr lang="en-US" smtClean="0"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latin typeface="Chalkboard"/>
                <a:cs typeface="Chalkboard"/>
              </a:rPr>
              <a:t>Winnie-The-Pooh</a:t>
            </a:r>
            <a:endParaRPr lang="en-US" dirty="0">
              <a:latin typeface="Chalkboard"/>
              <a:cs typeface="Chalkboard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>
                <a:latin typeface="Chalkboard"/>
                <a:cs typeface="Chalkboard"/>
              </a:rPr>
              <a:t>By: A.A. Miline</a:t>
            </a:r>
            <a:endParaRPr lang="en-US" sz="2800" dirty="0">
              <a:latin typeface="Chalkboard"/>
              <a:cs typeface="Chalkboard"/>
            </a:endParaRPr>
          </a:p>
        </p:txBody>
      </p:sp>
    </p:spTree>
    <p:extLst>
      <p:ext uri="{BB962C8B-B14F-4D97-AF65-F5344CB8AC3E}">
        <p14:creationId xmlns:p14="http://schemas.microsoft.com/office/powerpoint/2010/main" val="20522369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book is a fiction book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78226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book is about a boy named Christopher Robin who has imaginary friends</a:t>
            </a:r>
          </a:p>
          <a:p>
            <a:r>
              <a:rPr lang="en-US" dirty="0" smtClean="0"/>
              <a:t>EX: Winnie the pooh</a:t>
            </a:r>
          </a:p>
          <a:p>
            <a:r>
              <a:rPr lang="en-US" dirty="0" smtClean="0"/>
              <a:t>Piglet   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98125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Would recommend this book to everyone who likes funny and long books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Recommendation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74494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One a scale from 1-10 I would give this book a 8 because I love the characters in this book </a:t>
            </a:r>
            <a:r>
              <a:rPr lang="en-US" smtClean="0"/>
              <a:t>but its </a:t>
            </a:r>
            <a:r>
              <a:rPr lang="en-US" dirty="0" smtClean="0"/>
              <a:t>a little slow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On a scale from 1-10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154650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Waveform">
  <a:themeElements>
    <a:clrScheme name="Wavef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Wavef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avef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Waveform.thmx</Template>
  <TotalTime>8</TotalTime>
  <Words>85</Words>
  <Application>Microsoft Macintosh PowerPoint</Application>
  <PresentationFormat>On-screen Show (4:3)</PresentationFormat>
  <Paragraphs>12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Waveform</vt:lpstr>
      <vt:lpstr>Winnie-The-Pooh</vt:lpstr>
      <vt:lpstr>Genre</vt:lpstr>
      <vt:lpstr>Summary</vt:lpstr>
      <vt:lpstr>Recommendation </vt:lpstr>
      <vt:lpstr>On a scale from 1-10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Winnie-The-Pooh</dc:title>
  <dc:creator>Garry Sawka</dc:creator>
  <cp:lastModifiedBy>Garry Sawka</cp:lastModifiedBy>
  <cp:revision>1</cp:revision>
  <dcterms:created xsi:type="dcterms:W3CDTF">2011-10-09T19:39:38Z</dcterms:created>
  <dcterms:modified xsi:type="dcterms:W3CDTF">2011-10-09T19:47:44Z</dcterms:modified>
</cp:coreProperties>
</file>

<file path=docProps/thumbnail.jpeg>
</file>